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59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10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8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94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43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64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43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80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40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56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74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A696-035D-4879-AFE4-CF48EEA88D4C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2B49-819A-4FD8-A12F-88EFBC973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3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agroformacionex@gmail.com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25420"/>
            <a:ext cx="8424936" cy="2736304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33577"/>
              </p:ext>
            </p:extLst>
          </p:nvPr>
        </p:nvGraphicFramePr>
        <p:xfrm>
          <a:off x="1704020" y="3884409"/>
          <a:ext cx="60960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0457">
                <a:tc>
                  <a:txBody>
                    <a:bodyPr/>
                    <a:lstStyle/>
                    <a:p>
                      <a:endParaRPr lang="es-ES_tradnl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_tradnl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_tradn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Emitimos</a:t>
                      </a:r>
                      <a:r>
                        <a:rPr lang="es-ES_tradnl" sz="1600" baseline="0" dirty="0" smtClean="0">
                          <a:solidFill>
                            <a:schemeClr val="tx1"/>
                          </a:solidFill>
                        </a:rPr>
                        <a:t> Certificado </a:t>
                      </a:r>
                    </a:p>
                    <a:p>
                      <a:pPr algn="ctr"/>
                      <a:endParaRPr lang="es-ES_tradnl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_tradnl" sz="1200" baseline="0" dirty="0" smtClean="0">
                          <a:solidFill>
                            <a:schemeClr val="tx1"/>
                          </a:solidFill>
                        </a:rPr>
                        <a:t>Al superar el curso hasta que le llegue el  Certificado Oficial de la Junta de Extremadura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1-Dirigido a  los criadores de </a:t>
                      </a:r>
                      <a:r>
                        <a:rPr lang="es-ES_tradnl" sz="1400" baseline="0" dirty="0" smtClean="0"/>
                        <a:t> pollos de engorde 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aseline="0" dirty="0" smtClean="0"/>
                        <a:t> 100 €</a:t>
                      </a:r>
                    </a:p>
                    <a:p>
                      <a:pPr algn="ctr"/>
                      <a:endParaRPr lang="es-ES_tradnl" sz="1400" baseline="0" dirty="0" smtClean="0"/>
                    </a:p>
                    <a:p>
                      <a:pPr algn="ctr"/>
                      <a:r>
                        <a:rPr lang="es-ES_tradnl" sz="1400" baseline="0" dirty="0" smtClean="0"/>
                        <a:t>2- </a:t>
                      </a:r>
                      <a:r>
                        <a:rPr lang="es-ES_tradnl" sz="1400" dirty="0" smtClean="0">
                          <a:solidFill>
                            <a:schemeClr val="bg1"/>
                          </a:solidFill>
                        </a:rPr>
                        <a:t>habilita </a:t>
                      </a:r>
                      <a:r>
                        <a:rPr lang="es-ES_tradnl" sz="1400" dirty="0" smtClean="0">
                          <a:solidFill>
                            <a:schemeClr val="bg1"/>
                          </a:solidFill>
                        </a:rPr>
                        <a:t>el</a:t>
                      </a:r>
                      <a:r>
                        <a:rPr lang="es-ES_tradnl" sz="1400" baseline="0" dirty="0" smtClean="0">
                          <a:solidFill>
                            <a:schemeClr val="bg1"/>
                          </a:solidFill>
                        </a:rPr>
                        <a:t> desplazamiento como cuidador de  cualquier especie  de renta  por vía publica. </a:t>
                      </a:r>
                      <a:endParaRPr lang="es-ES_tradnl" sz="1400" baseline="0" dirty="0" smtClean="0"/>
                    </a:p>
                    <a:p>
                      <a:pPr marL="0" indent="0" algn="ctr">
                        <a:buNone/>
                      </a:pPr>
                      <a:r>
                        <a:rPr lang="es-ES_tradnl" sz="1800" baseline="0" dirty="0" smtClean="0"/>
                        <a:t>100 €</a:t>
                      </a:r>
                    </a:p>
                    <a:p>
                      <a:pPr marL="0" indent="0" algn="ctr">
                        <a:buNone/>
                      </a:pPr>
                      <a:endParaRPr lang="es-E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 smtClean="0"/>
                    </a:p>
                    <a:p>
                      <a:endParaRPr lang="es-ES_tradnl" dirty="0" smtClean="0"/>
                    </a:p>
                    <a:p>
                      <a:pPr algn="ctr"/>
                      <a:r>
                        <a:rPr lang="es-ES_tradnl" baseline="0" dirty="0" smtClean="0">
                          <a:solidFill>
                            <a:schemeClr val="tx1"/>
                          </a:solidFill>
                        </a:rPr>
                        <a:t>Presenciales</a:t>
                      </a:r>
                      <a:endParaRPr lang="es-ES_tradn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_tradnl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_tradnl" sz="1200" baseline="0" dirty="0" smtClean="0">
                          <a:solidFill>
                            <a:schemeClr val="tx1"/>
                          </a:solidFill>
                        </a:rPr>
                        <a:t>El alumno dispondrá de profesor titulado para la resolución de cualquier duda durante </a:t>
                      </a:r>
                      <a:r>
                        <a:rPr lang="es-ES_tradnl" sz="1200" baseline="0" dirty="0" smtClean="0">
                          <a:solidFill>
                            <a:schemeClr val="tx1"/>
                          </a:solidFill>
                        </a:rPr>
                        <a:t>el horario presencial </a:t>
                      </a:r>
                      <a:r>
                        <a:rPr lang="es-ES_tradnl" sz="1200" baseline="0" dirty="0" smtClean="0">
                          <a:solidFill>
                            <a:schemeClr val="tx1"/>
                          </a:solidFill>
                        </a:rPr>
                        <a:t>del curso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90043" y="2625420"/>
            <a:ext cx="8408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Dos cursos: 1.-</a:t>
            </a:r>
            <a:r>
              <a:rPr lang="es-ES_tradnl" sz="2400" b="1" dirty="0" smtClean="0">
                <a:solidFill>
                  <a:schemeClr val="bg1"/>
                </a:solidFill>
              </a:rPr>
              <a:t>Curso Bienestar animal para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Broiler</a:t>
            </a:r>
            <a:r>
              <a:rPr lang="es-ES_tradnl" sz="2400" b="1" dirty="0" smtClean="0">
                <a:solidFill>
                  <a:schemeClr val="bg1"/>
                </a:solidFill>
              </a:rPr>
              <a:t>,  2- curso de Transporte de animales, los dos PRESENCIALES </a:t>
            </a:r>
          </a:p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en LA CODOSERA. (Badajoz)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6396335"/>
            <a:ext cx="913717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Teléfonos : </a:t>
            </a:r>
            <a:r>
              <a:rPr lang="es-ES_tradnl" sz="1400" b="1" dirty="0" smtClean="0"/>
              <a:t>630 66 92 97 -  640 37 69 86  - 927 31 60 10</a:t>
            </a:r>
            <a:r>
              <a:rPr lang="es-ES_tradnl" sz="1400" dirty="0" smtClean="0"/>
              <a:t>      Correo electrónico :  </a:t>
            </a:r>
            <a:r>
              <a:rPr lang="es-ES_tradnl" sz="1400" dirty="0" smtClean="0">
                <a:hlinkClick r:id="rId3"/>
              </a:rPr>
              <a:t>agroformacionex@gmail.com</a:t>
            </a:r>
            <a:r>
              <a:rPr lang="es-ES_tradnl" sz="1400" dirty="0" smtClean="0"/>
              <a:t>  </a:t>
            </a:r>
          </a:p>
          <a:p>
            <a:pPr algn="ctr"/>
            <a:r>
              <a:rPr lang="es-ES_tradnl" sz="1400" dirty="0" smtClean="0"/>
              <a:t>Página  web: </a:t>
            </a:r>
            <a:r>
              <a:rPr lang="es-ES_tradnl" sz="1400" b="1" dirty="0" smtClean="0"/>
              <a:t>www. agroformacionextremeña.es </a:t>
            </a:r>
            <a:endParaRPr lang="es-ES" sz="14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09" y="4074170"/>
            <a:ext cx="539538" cy="465996"/>
          </a:xfrm>
          <a:prstGeom prst="rect">
            <a:avLst/>
          </a:prstGeom>
        </p:spPr>
      </p:pic>
      <p:sp>
        <p:nvSpPr>
          <p:cNvPr id="8" name="7 Llamada rectangular redondeada"/>
          <p:cNvSpPr/>
          <p:nvPr/>
        </p:nvSpPr>
        <p:spPr>
          <a:xfrm>
            <a:off x="97040" y="4526094"/>
            <a:ext cx="1450625" cy="1155030"/>
          </a:xfrm>
          <a:prstGeom prst="wedgeRoundRectCallout">
            <a:avLst>
              <a:gd name="adj1" fmla="val -20833"/>
              <a:gd name="adj2" fmla="val 4765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Próximo curso </a:t>
            </a:r>
          </a:p>
          <a:p>
            <a:pPr algn="ctr"/>
            <a:r>
              <a:rPr lang="es-ES_tradnl" b="1" dirty="0" smtClean="0"/>
              <a:t>21 diciembre</a:t>
            </a:r>
            <a:endParaRPr lang="es-ES" b="1" dirty="0"/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" y="204643"/>
            <a:ext cx="1368152" cy="1066111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97040" y="1412776"/>
            <a:ext cx="223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AGROFORMACIÓN </a:t>
            </a:r>
          </a:p>
          <a:p>
            <a:pPr algn="ctr"/>
            <a:r>
              <a:rPr lang="es-ES_tradn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EXTREMEÑA</a:t>
            </a:r>
            <a:endParaRPr lang="es-E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3" y="2106470"/>
            <a:ext cx="1632584" cy="48786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4643"/>
            <a:ext cx="3296237" cy="2420777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93572"/>
            <a:ext cx="539538" cy="46599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4107"/>
            <a:ext cx="3456384" cy="24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126</Words>
  <Application>Microsoft Office PowerPoint</Application>
  <PresentationFormat>Presentación en pantalla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</dc:creator>
  <cp:lastModifiedBy>marco</cp:lastModifiedBy>
  <cp:revision>28</cp:revision>
  <cp:lastPrinted>2020-12-02T12:15:38Z</cp:lastPrinted>
  <dcterms:created xsi:type="dcterms:W3CDTF">2020-04-19T15:03:49Z</dcterms:created>
  <dcterms:modified xsi:type="dcterms:W3CDTF">2020-12-02T12:20:32Z</dcterms:modified>
</cp:coreProperties>
</file>